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0" r:id="rId4"/>
    <p:sldId id="263" r:id="rId5"/>
    <p:sldId id="264" r:id="rId6"/>
    <p:sldId id="259" r:id="rId7"/>
    <p:sldId id="261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5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163C6-AAF3-4751-AEB6-33616D7B463B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843B0-9A98-4EDD-8AA2-84934B9814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256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Психическое</a:t>
            </a:r>
            <a:r>
              <a:rPr lang="ru-RU" baseline="0" dirty="0">
                <a:latin typeface="Times New Roman" pitchFamily="18" charset="0"/>
                <a:cs typeface="Times New Roman" pitchFamily="18" charset="0"/>
              </a:rPr>
              <a:t> здоровье - это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843B0-9A98-4EDD-8AA2-84934B98143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539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843B0-9A98-4EDD-8AA2-84934B98143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22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1391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53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0571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720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520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554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797740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20470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915627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595707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21368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01295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522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68376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0935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05601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47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dissolv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sih11102023-635147d08091fad20029e640ea2c4d1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1" y="0"/>
            <a:ext cx="8925191" cy="674136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УЗ «Минский городской клинический центр психиатрии и психотерапии»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6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Заведующий организационно-методическим отделом</a:t>
            </a:r>
          </a:p>
          <a:p>
            <a:pPr algn="ctr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Юргенс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Игорь Сергеевич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0872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1992 года по инициативе Всемирной Организации Здравоохранения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10 октября каждого года отмечается Всемирный день психического здоровья. Этот день призван привлечь внимание общества к проблемам психического здоровья населения планеты.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Главными целями всемирного дня психического здоровья являются: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минимизация стигмы, связанной с наличием психического расстройства</a:t>
            </a:r>
          </a:p>
          <a:p>
            <a:pPr algn="just"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повышение уровня доверия населения к психиатрической службе</a:t>
            </a:r>
          </a:p>
          <a:p>
            <a:pPr algn="just"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соблюдение прав и законных интересов лиц, страдающих психическими расстройствами</a:t>
            </a:r>
          </a:p>
          <a:p>
            <a:pPr algn="ctr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Распространенность психических расстройств составляет около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населения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человек на планете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(970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миллионов) страдает каким-либо психическим расстройством, причем наиболее распространенными являются тревожные и депрессивные расстройства.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Психические расстройства – вторая (после сердечно – сосудистых заболеваний) по значимости причина бремени  болезней. На их долю выпадает 19,5 % всех лет жизни, утраченных в результате инвалидности.</a:t>
            </a:r>
          </a:p>
          <a:p>
            <a:pPr algn="just"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DALYs –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годы жизни, утраченные в связи с болезнью и преждевременн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ой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смертью</a:t>
            </a:r>
          </a:p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Депрессии – 6.2 % всех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DALYs</a:t>
            </a:r>
          </a:p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Болезнь Альцгеймера и другие виды деменции – 1,9%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DALYs</a:t>
            </a:r>
          </a:p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 многих странах 35 – 45% случаев невыхода на работу связано с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проблемами психического здоровья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Понятие психического здоровья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Психическое здоровье – это состояние психического благополучия, которое позволяет людям справляться со стрессовыми ситуациями в жизни, реализовывать свой потенциал, успешно учиться и работать, а также вносить вклад в жизнь общества.</a:t>
            </a: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Психическое здоровье не сводится к отсутствию психических расстройств. Оно представляет собой индивидуальный для каждого человека непрерывный континуум, в рамках которого человек сталкивается с комплексом факторов разной степени сложности и испытывает разный уровень стресса, что приводит к очень разным для каждого индивида потенциальным социальным и клиническим последствиям.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Детерминанты психического здоровья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Индивидуальные (психологические и биологические факторы, эмоциональные навыки, употребление ПАВ, генетические особенности)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Социальные (насилие, война, эпидемия…)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Экономические (бедность, неравенство, безработица..)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Экологические (опасная зона проживания и пр.)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Периоды жизни человека, связанные с опасностью начала психических расстройств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00200"/>
            <a:ext cx="7560840" cy="4525963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Раннее детство  → умственная отсталость и  аутизм.</a:t>
            </a:r>
          </a:p>
          <a:p>
            <a:pPr marL="457200" indent="-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Детство → эпилепсия.</a:t>
            </a:r>
          </a:p>
          <a:p>
            <a:pPr marL="457200" indent="-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Юношество → расстройство личности и нарушение пищевого поведения.</a:t>
            </a:r>
          </a:p>
          <a:p>
            <a:pPr marL="457200" indent="-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Молодость и ранняя взрослость → шизофрения, панические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обсессивно-компульсивные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расстройства, алкоголизм и другие формы зависимостей.</a:t>
            </a:r>
          </a:p>
          <a:p>
            <a:pPr marL="457200" indent="-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Середина жизни → расстройства настроения.</a:t>
            </a:r>
          </a:p>
          <a:p>
            <a:pPr marL="457200" indent="-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Период старения → болезнь Альцгеймера и различные формы деменции.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Самоубийства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одно из наиболее трагических последствий психических расстройств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Ежегодно добровольно уходят из жизни около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тысяч человек.</a:t>
            </a:r>
          </a:p>
          <a:p>
            <a:pPr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80 %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них мужчины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возрастной группе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15 – 35 лет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самоубийства занимают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второе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место после ДТП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Пандемия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COVID – 19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затронула все сферы нашей повседневной жизни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перемена привычного жизненного стереотипа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изоляция и другие противоэпидемические меры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утрата близких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неизвестность и страх перед новой инфекцией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Факторы риска развития психических заболеваний или усугубление уже имеющихся расстройств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777561" y="386104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Деятельность ВОЗ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Все государства – члены ВОЗ приняли обязательство по реализации Комплексного плана действий в области психического здоровья на 2013 - 2030 гг.</a:t>
            </a: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Согласно опубликованному докладу ВОЗ о положении дел в области охраны психического здоровья в мире, все страны способны добиться значительных успехов в повышении уровня психического здоровья населения за счет трех главных направлений: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повышение ценности психического здоровья в представлении отдельных людей, общества в целом и государственной власти.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преобразование физических, социальных и экономических характеристик окружающей среды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укрепление системы охраны психического здоровья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384</Words>
  <Application>Microsoft Office PowerPoint</Application>
  <PresentationFormat>Экран (4:3)</PresentationFormat>
  <Paragraphs>64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Распространенность психических расстройств составляет около 10% населения</vt:lpstr>
      <vt:lpstr>Понятие психического здоровья</vt:lpstr>
      <vt:lpstr>Детерминанты психического здоровья</vt:lpstr>
      <vt:lpstr>Периоды жизни человека, связанные с опасностью начала психических расстройств</vt:lpstr>
      <vt:lpstr>Самоубийства – одно из наиболее трагических последствий психических расстройств</vt:lpstr>
      <vt:lpstr>Пандемия COVID – 19  затронула все сферы нашей повседневной жизни</vt:lpstr>
      <vt:lpstr>Деятельность ВОЗ</vt:lpstr>
      <vt:lpstr>УЗ «Минский городской клинический центр психиатрии и психотерапии»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психического здоровья</dc:title>
  <dc:creator>Admin-SetraPO1</dc:creator>
  <cp:lastModifiedBy>Улащик  Тамара</cp:lastModifiedBy>
  <cp:revision>41</cp:revision>
  <dcterms:created xsi:type="dcterms:W3CDTF">2023-11-11T07:43:52Z</dcterms:created>
  <dcterms:modified xsi:type="dcterms:W3CDTF">2024-10-15T07:58:23Z</dcterms:modified>
</cp:coreProperties>
</file>