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3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7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3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3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F551-173F-44D0-969D-1D407A2C462E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722-41B9-4948-BCED-A2206515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3030" y="53340"/>
            <a:ext cx="6609080" cy="97408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351" y="262934"/>
            <a:ext cx="5989320" cy="106554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2000" b="1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– ДЕНЬ ПРОФИЛАКТИКИ ИНФЕКЦИЙ, ПЕРЕДАЮЩИХСЯ ПОЛОВЫМ </a:t>
            </a:r>
            <a:r>
              <a:rPr lang="ru-RU" sz="2000" b="1" dirty="0" smtClean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</a:t>
            </a:r>
          </a:p>
        </p:txBody>
      </p:sp>
      <p:pic>
        <p:nvPicPr>
          <p:cNvPr id="7" name="Рисунок 6" descr="C:\Users\Ulashchik_t\Desktop\b6rplogzbjiggozk27bqfxm3ov9mp4e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0" r="10783"/>
          <a:stretch/>
        </p:blipFill>
        <p:spPr bwMode="auto">
          <a:xfrm>
            <a:off x="397351" y="1585902"/>
            <a:ext cx="6040438" cy="5023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4325" y="6934282"/>
            <a:ext cx="6229350" cy="212776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lashchik_t\Desktop\ЕДЗ25\ippp022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81132" r="7428" b="584"/>
          <a:stretch/>
        </p:blipFill>
        <p:spPr bwMode="auto">
          <a:xfrm>
            <a:off x="531654" y="7135489"/>
            <a:ext cx="5794692" cy="1694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2913" y="9319464"/>
            <a:ext cx="621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</a:t>
            </a:r>
          </a:p>
          <a:p>
            <a:pPr lvl="0" algn="ctr"/>
            <a:r>
              <a:rPr 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«Минский научно-практический центр хирургии, трансплантологии и гематологии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2186747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Улащик  Тамара</dc:creator>
  <cp:lastModifiedBy>Улащик  Тамара</cp:lastModifiedBy>
  <cp:revision>2</cp:revision>
  <cp:lastPrinted>2025-02-05T12:27:01Z</cp:lastPrinted>
  <dcterms:created xsi:type="dcterms:W3CDTF">2025-02-05T12:23:59Z</dcterms:created>
  <dcterms:modified xsi:type="dcterms:W3CDTF">2025-02-05T12:28:54Z</dcterms:modified>
</cp:coreProperties>
</file>